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7" r:id="rId2"/>
    <p:sldId id="257" r:id="rId3"/>
    <p:sldId id="260" r:id="rId4"/>
    <p:sldId id="258" r:id="rId5"/>
    <p:sldId id="259" r:id="rId6"/>
    <p:sldId id="262" r:id="rId7"/>
    <p:sldId id="261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50" autoAdjust="0"/>
    <p:restoredTop sz="94660"/>
  </p:normalViewPr>
  <p:slideViewPr>
    <p:cSldViewPr snapToGrid="0">
      <p:cViewPr varScale="1">
        <p:scale>
          <a:sx n="88" d="100"/>
          <a:sy n="88" d="100"/>
        </p:scale>
        <p:origin x="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27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833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35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965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73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350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591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849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368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48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73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072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65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29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881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17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014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9D72BF-189A-4316-86C4-F3CE1FBC7202}" type="datetimeFigureOut">
              <a:rPr lang="en-US" smtClean="0"/>
              <a:t>9/26/2021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A8FC689-809B-440C-808A-971B3B0E4A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6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Electric Cars Presentation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Name</a:t>
            </a:r>
          </a:p>
          <a:p>
            <a:r>
              <a:rPr lang="en-US" dirty="0" smtClean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538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1" y="457200"/>
            <a:ext cx="3531054" cy="881743"/>
          </a:xfrm>
        </p:spPr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pic>
        <p:nvPicPr>
          <p:cNvPr id="3074" name="Picture 2" descr="How much does an electric car save?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8" r="16268"/>
          <a:stretch>
            <a:fillRect/>
          </a:stretch>
        </p:blipFill>
        <p:spPr bwMode="auto">
          <a:xfrm>
            <a:off x="7347857" y="914400"/>
            <a:ext cx="3527799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839788" y="1752601"/>
            <a:ext cx="6159726" cy="3619676"/>
          </a:xfrm>
        </p:spPr>
        <p:txBody>
          <a:bodyPr>
            <a:normAutofit fontScale="85000" lnSpcReduction="10000"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An electric car is a general term that describes vehicles propelled by Electric Motors using electrical energy stored in batteries.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Electric Vehicles (</a:t>
            </a:r>
            <a:r>
              <a:rPr lang="en-US" dirty="0" err="1" smtClean="0"/>
              <a:t>Evs</a:t>
            </a:r>
            <a:r>
              <a:rPr lang="en-US" dirty="0" smtClean="0"/>
              <a:t>) don’t produce exhaust gases like combustion engines and this explains why they are regarded as environmentally friendly.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Its might sound unrealistic that the first EV was created in 1832.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An interesting fact is that it would cost a single buck for an EV to travel the same distance as a gallon of gas which averages around 3 bucks.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 smtClean="0"/>
              <a:t>Fig: https://www.google.com/url?sa=i&amp;url=https%3A%2F%2Fwww.activesustainability.com%2Fsustainable-life%2Fhow-much-does-an-electric-car-save%2F&amp;psig=AOvVaw34MsRUIGdXcUPXI-XG_y2I&amp;ust=1632776267762000&amp;source=images&amp;cd=vfe&amp;ved=0CAsQjRxqFwoTCPiOit_DnfMCFQAAAAAdAAAAAB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973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175657"/>
          </a:xfrm>
        </p:spPr>
        <p:txBody>
          <a:bodyPr/>
          <a:lstStyle/>
          <a:p>
            <a:r>
              <a:rPr lang="en-US" dirty="0" smtClean="0"/>
              <a:t>Functionality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1709057"/>
            <a:ext cx="10018713" cy="1273629"/>
          </a:xfrm>
        </p:spPr>
        <p:txBody>
          <a:bodyPr/>
          <a:lstStyle/>
          <a:p>
            <a:pPr algn="just"/>
            <a:r>
              <a:rPr lang="en-US" dirty="0" smtClean="0"/>
              <a:t>These vehicles function as illustrated in the video below: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Electric car_ How does it works_ [3D animation 60fps]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39685" y="2558143"/>
            <a:ext cx="7728858" cy="338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09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21228" y="544286"/>
            <a:ext cx="10232571" cy="5632677"/>
          </a:xfrm>
        </p:spPr>
        <p:txBody>
          <a:bodyPr/>
          <a:lstStyle/>
          <a:p>
            <a:r>
              <a:rPr lang="en-US" dirty="0" smtClean="0"/>
              <a:t>Today, these </a:t>
            </a:r>
            <a:r>
              <a:rPr lang="en-US" dirty="0" err="1" smtClean="0"/>
              <a:t>Evs</a:t>
            </a:r>
            <a:r>
              <a:rPr lang="en-US" dirty="0" smtClean="0"/>
              <a:t> have gained newfound popularity. </a:t>
            </a:r>
          </a:p>
          <a:p>
            <a:r>
              <a:rPr lang="en-US" dirty="0" smtClean="0"/>
              <a:t>EV sales have significantly raised</a:t>
            </a:r>
          </a:p>
          <a:p>
            <a:pPr lvl="1"/>
            <a:r>
              <a:rPr lang="en-US" dirty="0" smtClean="0"/>
              <a:t>About 40% increase between 2019 and 2020</a:t>
            </a:r>
          </a:p>
          <a:p>
            <a:r>
              <a:rPr lang="en-US" dirty="0" smtClean="0"/>
              <a:t>This is because of:</a:t>
            </a:r>
          </a:p>
          <a:p>
            <a:pPr lvl="1"/>
            <a:r>
              <a:rPr lang="en-US" dirty="0" smtClean="0"/>
              <a:t>increased fuel costs</a:t>
            </a:r>
          </a:p>
          <a:p>
            <a:pPr lvl="1"/>
            <a:r>
              <a:rPr lang="en-US" dirty="0" err="1" smtClean="0"/>
              <a:t>Evs</a:t>
            </a:r>
            <a:r>
              <a:rPr lang="en-US" dirty="0" smtClean="0"/>
              <a:t> availability in different models</a:t>
            </a:r>
          </a:p>
          <a:p>
            <a:pPr lvl="1"/>
            <a:r>
              <a:rPr lang="en-US" dirty="0" smtClean="0"/>
              <a:t>Affordability </a:t>
            </a:r>
          </a:p>
          <a:p>
            <a:r>
              <a:rPr lang="en-US" dirty="0" smtClean="0"/>
              <a:t>These vehicles are changing the car industry </a:t>
            </a:r>
          </a:p>
          <a:p>
            <a:r>
              <a:rPr lang="en-US" dirty="0" smtClean="0"/>
              <a:t>S&amp;P Global says that there are 10 million </a:t>
            </a:r>
            <a:r>
              <a:rPr lang="en-US" dirty="0" err="1" smtClean="0"/>
              <a:t>Evs</a:t>
            </a:r>
            <a:r>
              <a:rPr lang="en-US" dirty="0" smtClean="0"/>
              <a:t> on the road. </a:t>
            </a:r>
          </a:p>
          <a:p>
            <a:r>
              <a:rPr lang="en-US" dirty="0" smtClean="0"/>
              <a:t>Recent developments are putting </a:t>
            </a:r>
            <a:r>
              <a:rPr lang="en-US" dirty="0" err="1" smtClean="0"/>
              <a:t>Evs</a:t>
            </a:r>
            <a:r>
              <a:rPr lang="en-US" dirty="0" smtClean="0"/>
              <a:t> on the forefront, e.g. reduction of the cost of producing batteries. </a:t>
            </a:r>
          </a:p>
        </p:txBody>
      </p:sp>
    </p:spTree>
    <p:extLst>
      <p:ext uri="{BB962C8B-B14F-4D97-AF65-F5344CB8AC3E}">
        <p14:creationId xmlns:p14="http://schemas.microsoft.com/office/powerpoint/2010/main" val="1560895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Advantages </a:t>
            </a:r>
            <a:endParaRPr lang="en-US" dirty="0"/>
          </a:p>
        </p:txBody>
      </p:sp>
      <p:pic>
        <p:nvPicPr>
          <p:cNvPr id="1026" name="Picture 2" descr="Advantages of Electric Car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84311" y="2500651"/>
            <a:ext cx="4524375" cy="2804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47113" y="2841171"/>
            <a:ext cx="4169229" cy="235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61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621971"/>
          </a:xfrm>
        </p:spPr>
        <p:txBody>
          <a:bodyPr/>
          <a:lstStyle/>
          <a:p>
            <a:r>
              <a:rPr lang="en-US" dirty="0" smtClean="0"/>
              <a:t>Advantages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So they basically </a:t>
            </a:r>
            <a:r>
              <a:rPr lang="en-US" dirty="0" err="1" smtClean="0"/>
              <a:t>Evs</a:t>
            </a:r>
            <a:r>
              <a:rPr lang="en-US" dirty="0" smtClean="0"/>
              <a:t> don’t have tailpipes, they don’t emit CO2</a:t>
            </a:r>
          </a:p>
          <a:p>
            <a:pPr lvl="1"/>
            <a:r>
              <a:rPr lang="en-US" dirty="0" smtClean="0"/>
              <a:t>This means their usage minimizes pollution; creating health environments for all living things.</a:t>
            </a:r>
          </a:p>
          <a:p>
            <a:pPr lvl="1"/>
            <a:r>
              <a:rPr lang="en-US" dirty="0" smtClean="0"/>
              <a:t>In a blog named </a:t>
            </a:r>
            <a:r>
              <a:rPr lang="en-US" dirty="0" err="1" smtClean="0"/>
              <a:t>JuiceBlog</a:t>
            </a:r>
            <a:r>
              <a:rPr lang="en-US" dirty="0" smtClean="0"/>
              <a:t>, it was found that in a year, a single EV on the roads can save an average 1.5 million grams of CO2.</a:t>
            </a:r>
          </a:p>
          <a:p>
            <a:r>
              <a:rPr lang="en-US" dirty="0" smtClean="0"/>
              <a:t>Less expensive and less frequent maintenance (</a:t>
            </a:r>
            <a:r>
              <a:rPr lang="en-US" dirty="0" err="1" smtClean="0"/>
              <a:t>Ghasri</a:t>
            </a:r>
            <a:r>
              <a:rPr lang="en-US" dirty="0" smtClean="0"/>
              <a:t> et al., 2019). </a:t>
            </a:r>
          </a:p>
          <a:p>
            <a:r>
              <a:rPr lang="en-US" dirty="0" smtClean="0"/>
              <a:t>Are quieter than engine combustion vehicles </a:t>
            </a:r>
          </a:p>
          <a:p>
            <a:r>
              <a:rPr lang="en-US" dirty="0" smtClean="0"/>
              <a:t>Owners of </a:t>
            </a:r>
            <a:r>
              <a:rPr lang="en-US" dirty="0" err="1" smtClean="0"/>
              <a:t>Evs</a:t>
            </a:r>
            <a:r>
              <a:rPr lang="en-US" dirty="0" smtClean="0"/>
              <a:t> attract some tax credits (</a:t>
            </a:r>
            <a:r>
              <a:rPr lang="en-US" dirty="0" err="1" smtClean="0"/>
              <a:t>Ghasri</a:t>
            </a:r>
            <a:r>
              <a:rPr lang="en-US" dirty="0" smtClean="0"/>
              <a:t> et al., 2019). </a:t>
            </a:r>
          </a:p>
          <a:p>
            <a:r>
              <a:rPr lang="en-US" dirty="0" smtClean="0"/>
              <a:t>Electricity is renewable as opposed to gasoline </a:t>
            </a:r>
          </a:p>
        </p:txBody>
      </p:sp>
    </p:spTree>
    <p:extLst>
      <p:ext uri="{BB962C8B-B14F-4D97-AF65-F5344CB8AC3E}">
        <p14:creationId xmlns:p14="http://schemas.microsoft.com/office/powerpoint/2010/main" val="103066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some places, EV owners’ enjoy special highway lanes put aside for such vehicles. </a:t>
            </a:r>
          </a:p>
          <a:p>
            <a:pPr lvl="1"/>
            <a:r>
              <a:rPr lang="en-US" dirty="0" smtClean="0"/>
              <a:t>There are major highways that have HOV (high occupancy vehicle) lanes.</a:t>
            </a:r>
          </a:p>
          <a:p>
            <a:pPr lvl="1"/>
            <a:r>
              <a:rPr lang="en-US" dirty="0" smtClean="0"/>
              <a:t>These lanes help drivers bypass traffic in rush hour moments </a:t>
            </a:r>
          </a:p>
          <a:p>
            <a:pPr lvl="1"/>
            <a:r>
              <a:rPr lang="en-US" dirty="0" smtClean="0"/>
              <a:t>These lanes are called carpool lanes which favor EV drivers mostly </a:t>
            </a:r>
          </a:p>
          <a:p>
            <a:pPr lvl="1"/>
            <a:r>
              <a:rPr lang="en-US" dirty="0" smtClean="0"/>
              <a:t>Driving that vehicle warrants you to use this special lane </a:t>
            </a:r>
          </a:p>
          <a:p>
            <a:r>
              <a:rPr lang="en-US" dirty="0" smtClean="0"/>
              <a:t>They improve air quality within towns and cities </a:t>
            </a:r>
          </a:p>
          <a:p>
            <a:r>
              <a:rPr lang="en-US" dirty="0" smtClean="0"/>
              <a:t>Electric power used by </a:t>
            </a:r>
            <a:r>
              <a:rPr lang="en-US" dirty="0" err="1" smtClean="0"/>
              <a:t>Evs</a:t>
            </a:r>
            <a:r>
              <a:rPr lang="en-US" dirty="0" smtClean="0"/>
              <a:t> is reliable and uninterrupted </a:t>
            </a:r>
          </a:p>
          <a:p>
            <a:pPr lvl="1"/>
            <a:r>
              <a:rPr lang="en-US" dirty="0" smtClean="0"/>
              <a:t>It runs the vehicle continuously and efficiently </a:t>
            </a:r>
          </a:p>
        </p:txBody>
      </p:sp>
    </p:spTree>
    <p:extLst>
      <p:ext uri="{BB962C8B-B14F-4D97-AF65-F5344CB8AC3E}">
        <p14:creationId xmlns:p14="http://schemas.microsoft.com/office/powerpoint/2010/main" val="2375727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762000"/>
          </a:xfrm>
        </p:spPr>
        <p:txBody>
          <a:bodyPr/>
          <a:lstStyle/>
          <a:p>
            <a:r>
              <a:rPr lang="en-US" dirty="0" smtClean="0"/>
              <a:t>Types of EVs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3885" y="1850571"/>
            <a:ext cx="10515600" cy="4239306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Battery Electric Vehicles (BEVs)</a:t>
            </a:r>
          </a:p>
          <a:p>
            <a:pPr lvl="1"/>
            <a:r>
              <a:rPr lang="en-US" dirty="0" smtClean="0"/>
              <a:t>Obtain </a:t>
            </a:r>
            <a:r>
              <a:rPr lang="en-US" dirty="0"/>
              <a:t>their power solely from a rechargeable </a:t>
            </a:r>
            <a:r>
              <a:rPr lang="en-US" dirty="0" smtClean="0"/>
              <a:t>battery</a:t>
            </a:r>
          </a:p>
          <a:p>
            <a:pPr lvl="1"/>
            <a:r>
              <a:rPr lang="en-US" dirty="0" smtClean="0"/>
              <a:t>No gas engine parts </a:t>
            </a:r>
          </a:p>
          <a:p>
            <a:pPr lvl="1"/>
            <a:r>
              <a:rPr lang="en-US" dirty="0" smtClean="0"/>
              <a:t>Capable of fast charging </a:t>
            </a:r>
          </a:p>
          <a:p>
            <a:pPr lvl="1"/>
            <a:r>
              <a:rPr lang="en-US" dirty="0" smtClean="0"/>
              <a:t>Zero emissions</a:t>
            </a:r>
          </a:p>
          <a:p>
            <a:r>
              <a:rPr lang="en-US" dirty="0" smtClean="0"/>
              <a:t>Plug-in </a:t>
            </a:r>
            <a:r>
              <a:rPr lang="en-US" dirty="0"/>
              <a:t>hybrid electric </a:t>
            </a:r>
            <a:r>
              <a:rPr lang="en-US" dirty="0" smtClean="0"/>
              <a:t>vehicles (PHEVs)</a:t>
            </a:r>
          </a:p>
          <a:p>
            <a:pPr lvl="1"/>
            <a:r>
              <a:rPr lang="en-US" dirty="0" smtClean="0"/>
              <a:t>Have larger battery and electric motor </a:t>
            </a:r>
          </a:p>
          <a:p>
            <a:pPr lvl="1"/>
            <a:r>
              <a:rPr lang="en-US" dirty="0" smtClean="0"/>
              <a:t>Has a gas tank and a charging port </a:t>
            </a:r>
          </a:p>
          <a:p>
            <a:r>
              <a:rPr lang="en-US" dirty="0"/>
              <a:t>Hybrid Electric Vehicles (HEVs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Recharges </a:t>
            </a:r>
            <a:r>
              <a:rPr lang="en-US" dirty="0"/>
              <a:t>through the braking system and letting the internal combustion engine take over after the vehicle catches speed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306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Companies that have embraced </a:t>
            </a:r>
            <a:r>
              <a:rPr lang="en-US" dirty="0" err="1" smtClean="0"/>
              <a:t>Evs</a:t>
            </a:r>
            <a:r>
              <a:rPr lang="en-US" dirty="0" smtClean="0"/>
              <a:t> in the U.S.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These 3 companies are accountable for over 60% </a:t>
            </a:r>
            <a:r>
              <a:rPr lang="en-US" dirty="0" err="1" smtClean="0"/>
              <a:t>Evs</a:t>
            </a:r>
            <a:r>
              <a:rPr lang="en-US" dirty="0" smtClean="0"/>
              <a:t> sold in the U.S (</a:t>
            </a:r>
            <a:r>
              <a:rPr lang="en-US" dirty="0" smtClean="0"/>
              <a:t>Richter, 2021)</a:t>
            </a:r>
            <a:r>
              <a:rPr lang="en-US" dirty="0" smtClean="0"/>
              <a:t>:</a:t>
            </a:r>
          </a:p>
          <a:p>
            <a:r>
              <a:rPr lang="en-US" dirty="0" smtClean="0"/>
              <a:t>Tesla </a:t>
            </a:r>
          </a:p>
          <a:p>
            <a:pPr lvl="1"/>
            <a:r>
              <a:rPr lang="en-US" dirty="0" smtClean="0"/>
              <a:t>E.g. Tesla </a:t>
            </a:r>
            <a:r>
              <a:rPr lang="en-US" dirty="0"/>
              <a:t>Model 3, Tesla Model S</a:t>
            </a:r>
            <a:r>
              <a:rPr lang="en-US" dirty="0" smtClean="0"/>
              <a:t>, and </a:t>
            </a:r>
            <a:r>
              <a:rPr lang="en-US" dirty="0"/>
              <a:t>Tesla Model X</a:t>
            </a:r>
            <a:endParaRPr lang="en-US" dirty="0" smtClean="0"/>
          </a:p>
          <a:p>
            <a:r>
              <a:rPr lang="en-US" dirty="0" smtClean="0"/>
              <a:t>General Motors </a:t>
            </a:r>
          </a:p>
          <a:p>
            <a:pPr lvl="1"/>
            <a:r>
              <a:rPr lang="en-US" dirty="0" smtClean="0"/>
              <a:t>GMC Hummer EV SUV</a:t>
            </a:r>
          </a:p>
          <a:p>
            <a:pPr lvl="1"/>
            <a:r>
              <a:rPr lang="en-US" dirty="0"/>
              <a:t>GMC Hummer EV sport utility truck</a:t>
            </a:r>
            <a:endParaRPr lang="en-US" dirty="0" smtClean="0"/>
          </a:p>
          <a:p>
            <a:r>
              <a:rPr lang="en-US" dirty="0" smtClean="0"/>
              <a:t>Nissan </a:t>
            </a:r>
          </a:p>
          <a:p>
            <a:pPr lvl="1"/>
            <a:r>
              <a:rPr lang="en-US" dirty="0" smtClean="0"/>
              <a:t>Nissan Leaf (most popular since 2011) </a:t>
            </a:r>
          </a:p>
          <a:p>
            <a:pPr lvl="1"/>
            <a:r>
              <a:rPr lang="en-US" dirty="0"/>
              <a:t>Nissan </a:t>
            </a:r>
            <a:r>
              <a:rPr lang="en-US" dirty="0" smtClean="0"/>
              <a:t>e-NV200</a:t>
            </a:r>
          </a:p>
          <a:p>
            <a:pPr lvl="1"/>
            <a:r>
              <a:rPr lang="en-US" dirty="0"/>
              <a:t>Nissan </a:t>
            </a:r>
            <a:r>
              <a:rPr lang="en-US" dirty="0" err="1"/>
              <a:t>Nuvu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384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future of the motor industry is </a:t>
            </a:r>
            <a:r>
              <a:rPr lang="en-US" dirty="0" err="1" smtClean="0"/>
              <a:t>Evs</a:t>
            </a:r>
            <a:r>
              <a:rPr lang="en-US" dirty="0" smtClean="0"/>
              <a:t>, that can be said without doubt. </a:t>
            </a:r>
          </a:p>
          <a:p>
            <a:r>
              <a:rPr lang="en-US" dirty="0" smtClean="0"/>
              <a:t>These vehicles are environmentally friendly, cheaper to maintain, and are affordable. </a:t>
            </a:r>
          </a:p>
          <a:p>
            <a:r>
              <a:rPr lang="en-US" dirty="0" smtClean="0"/>
              <a:t>Most developing economies of the world including China, Japan, United Kingdom, Sweden, Norway, Germany etc. propose implementing 100% sales of </a:t>
            </a:r>
            <a:r>
              <a:rPr lang="en-US" dirty="0"/>
              <a:t>z</a:t>
            </a:r>
            <a:r>
              <a:rPr lang="en-US" dirty="0" smtClean="0"/>
              <a:t>ero-emission vehicles. </a:t>
            </a:r>
          </a:p>
          <a:p>
            <a:r>
              <a:rPr lang="en-US" dirty="0" smtClean="0"/>
              <a:t>California’s ZEV program is an example of enacted policy towards the campaigning for </a:t>
            </a:r>
            <a:r>
              <a:rPr lang="en-US" dirty="0" err="1" smtClean="0"/>
              <a:t>Evs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9041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Ghasri</a:t>
            </a:r>
            <a:r>
              <a:rPr lang="en-US" dirty="0"/>
              <a:t>, M., </a:t>
            </a:r>
            <a:r>
              <a:rPr lang="en-US" dirty="0" err="1"/>
              <a:t>Ardeshiri</a:t>
            </a:r>
            <a:r>
              <a:rPr lang="en-US" dirty="0"/>
              <a:t>, A., &amp; </a:t>
            </a:r>
            <a:r>
              <a:rPr lang="en-US" dirty="0" err="1"/>
              <a:t>Rashidi</a:t>
            </a:r>
            <a:r>
              <a:rPr lang="en-US" dirty="0"/>
              <a:t>, T. (2019). Perception towards electric vehicles and the impact on consumers’ preference. Transportation Research Part D: Transport and Environment, 77, 271-291.</a:t>
            </a:r>
          </a:p>
          <a:p>
            <a:r>
              <a:rPr lang="en-US" dirty="0"/>
              <a:t>James, Luke. </a:t>
            </a:r>
            <a:r>
              <a:rPr lang="en-US" i="1" dirty="0" err="1"/>
              <a:t>Electromobilty</a:t>
            </a:r>
            <a:r>
              <a:rPr lang="en-US" i="1" dirty="0"/>
              <a:t>- Electric vehicles basics, how they work and how they are powered</a:t>
            </a:r>
            <a:r>
              <a:rPr lang="en-US" dirty="0"/>
              <a:t>. 04 02 2021. &lt;https://power-and-beyond.com/electromobility--electric-vehicle-basics-how-they-work-and-how-theyre-powered-a-997269/?cmp=go-ta-art-trf-PuB-DSA-20210801&amp;gclid=EAlalQobChMl2pqy0PKH8wlVkdayCh1mPQduEAAYASAAEglqKvD_BwE</a:t>
            </a:r>
            <a:r>
              <a:rPr lang="en-US" dirty="0" smtClean="0"/>
              <a:t>&gt;.</a:t>
            </a:r>
          </a:p>
          <a:p>
            <a:r>
              <a:rPr lang="en-US" dirty="0" err="1"/>
              <a:t>JuiceBlog</a:t>
            </a:r>
            <a:r>
              <a:rPr lang="en-US" dirty="0"/>
              <a:t>. </a:t>
            </a:r>
            <a:r>
              <a:rPr lang="en-US" i="1" dirty="0"/>
              <a:t>Who are the Top Electric Car Companies?</a:t>
            </a:r>
            <a:r>
              <a:rPr lang="en-US" dirty="0"/>
              <a:t> 19 October 2018. 18 September 2021. &lt;https://evcharging.enelx.com/eu/about/news/blog/492-top-electric-cars&gt;.</a:t>
            </a:r>
          </a:p>
          <a:p>
            <a:r>
              <a:rPr lang="en-US" dirty="0" smtClean="0"/>
              <a:t>Richter</a:t>
            </a:r>
            <a:r>
              <a:rPr lang="en-US" dirty="0"/>
              <a:t>, Felix. </a:t>
            </a:r>
            <a:r>
              <a:rPr lang="en-US" i="1" dirty="0"/>
              <a:t>How many cars are on the road and </a:t>
            </a:r>
            <a:r>
              <a:rPr lang="en-US" i="1" dirty="0" err="1"/>
              <a:t>whch</a:t>
            </a:r>
            <a:r>
              <a:rPr lang="en-US" i="1" dirty="0"/>
              <a:t> country has the most?</a:t>
            </a:r>
            <a:r>
              <a:rPr lang="en-US" dirty="0"/>
              <a:t> 07 May 2021. &lt;https://www.weforum.org/agenda/2021/05/chart-that-is-the-state-of-the-global-electric-car-market&gt;.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1758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250</TotalTime>
  <Words>711</Words>
  <Application>Microsoft Office PowerPoint</Application>
  <PresentationFormat>Widescreen</PresentationFormat>
  <Paragraphs>71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Corbel</vt:lpstr>
      <vt:lpstr>Parallax</vt:lpstr>
      <vt:lpstr>Electric Cars Presentation </vt:lpstr>
      <vt:lpstr>Introduction </vt:lpstr>
      <vt:lpstr>Functionality </vt:lpstr>
      <vt:lpstr>PowerPoint Presentation</vt:lpstr>
      <vt:lpstr>The Advantages </vt:lpstr>
      <vt:lpstr>Advantages </vt:lpstr>
      <vt:lpstr>Conti…</vt:lpstr>
      <vt:lpstr>Types of EVs</vt:lpstr>
      <vt:lpstr>Companies that have embraced Evs in the U.S.</vt:lpstr>
      <vt:lpstr>Conclusion 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admin</dc:creator>
  <cp:lastModifiedBy>admin</cp:lastModifiedBy>
  <cp:revision>16</cp:revision>
  <dcterms:created xsi:type="dcterms:W3CDTF">2021-09-26T16:57:37Z</dcterms:created>
  <dcterms:modified xsi:type="dcterms:W3CDTF">2021-09-26T21:08:35Z</dcterms:modified>
</cp:coreProperties>
</file>